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5143500" cx="9144000"/>
  <p:notesSz cx="6858000" cy="9144000"/>
  <p:embeddedFontLst>
    <p:embeddedFont>
      <p:font typeface="Roboto"/>
      <p:regular r:id="rId54"/>
      <p:bold r:id="rId55"/>
      <p:italic r:id="rId56"/>
      <p:boldItalic r:id="rId57"/>
    </p:embeddedFont>
    <p:embeddedFont>
      <p:font typeface="Old Standard TT"/>
      <p:regular r:id="rId58"/>
      <p:bold r:id="rId59"/>
      <p: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ldStandardTT-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bold.fntdata"/><Relationship Id="rId10" Type="http://schemas.openxmlformats.org/officeDocument/2006/relationships/slide" Target="slides/slide5.xml"/><Relationship Id="rId54" Type="http://schemas.openxmlformats.org/officeDocument/2006/relationships/font" Target="fonts/Roboto-regular.fntdata"/><Relationship Id="rId13" Type="http://schemas.openxmlformats.org/officeDocument/2006/relationships/slide" Target="slides/slide8.xml"/><Relationship Id="rId57" Type="http://schemas.openxmlformats.org/officeDocument/2006/relationships/font" Target="fonts/Roboto-boldItalic.fntdata"/><Relationship Id="rId12" Type="http://schemas.openxmlformats.org/officeDocument/2006/relationships/slide" Target="slides/slide7.xml"/><Relationship Id="rId56" Type="http://schemas.openxmlformats.org/officeDocument/2006/relationships/font" Target="fonts/Roboto-italic.fntdata"/><Relationship Id="rId15" Type="http://schemas.openxmlformats.org/officeDocument/2006/relationships/slide" Target="slides/slide10.xml"/><Relationship Id="rId59" Type="http://schemas.openxmlformats.org/officeDocument/2006/relationships/font" Target="fonts/OldStandardTT-bold.fntdata"/><Relationship Id="rId14" Type="http://schemas.openxmlformats.org/officeDocument/2006/relationships/slide" Target="slides/slide9.xml"/><Relationship Id="rId58" Type="http://schemas.openxmlformats.org/officeDocument/2006/relationships/font" Target="fonts/OldStandardTT-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182ba952d3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182ba952d3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16ae830fb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16ae830fb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6ae830fb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16ae830fb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1853f6f5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1853f6f5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182ba952d3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182ba952d3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182ba952d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182ba952d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16ae830fb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16ae830fb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16ae830fb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16ae830fb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6ae830fb0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6ae830fb0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182ba952d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182ba952d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16ae830fb0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16ae830fb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182ba952d3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182ba952d3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6ae830fb0_4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16ae830fb0_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184fd4b9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184fd4b9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16ae830fb0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16ae830fb0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18a5459ee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18a5459ee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16ae830fb0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16ae830fb0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16ae830fb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16ae830fb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182ba952d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182ba952d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182ba952d3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182ba952d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16ae830fb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16ae830fb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16ae830fb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16ae830fb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6ae830fb0_4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16ae830fb0_4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6ae830fb0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16ae830fb0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182ba952d3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182ba952d3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182ba952d3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182ba952d3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16ae830fb0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16ae830fb0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16ae830fb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16ae830fb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182ba952d3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182ba952d3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182ba952d3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182ba952d3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16ae830fb0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16ae830fb0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16ae830fb0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16ae830fb0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18a5459e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18a5459e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182ba952d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182ba952d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16ae830fb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16ae830fb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16ae830fb0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16ae830fb0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16ae830fb0_4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16ae830fb0_4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1425260f8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1425260f8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16ae830fb0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16ae830fb0_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16ae830fb0_5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16ae830fb0_5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1425260f8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1425260f8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18a5459ee3_3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18a5459ee3_3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1425260f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1425260f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16ae830fb0_4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16ae830fb0_4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16ae830fb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16ae830fb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1425260f8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1425260f8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18a5459ee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18a5459ee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3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3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hyperlink" Target="https://www.internationalwomensday.com/Theme" TargetMode="External"/><Relationship Id="rId4" Type="http://schemas.openxmlformats.org/officeDocument/2006/relationships/hyperlink" Target="https://www.internationalwomensday.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2700" y="1893300"/>
            <a:ext cx="8118600" cy="1522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INTERNATIONAL WOMEN’S DAY </a:t>
            </a:r>
            <a:endParaRPr/>
          </a:p>
          <a:p>
            <a:pPr indent="0" lvl="0" marL="0" rtl="0" algn="l">
              <a:spcBef>
                <a:spcPts val="0"/>
              </a:spcBef>
              <a:spcAft>
                <a:spcPts val="0"/>
              </a:spcAft>
              <a:buNone/>
            </a:pPr>
            <a:r>
              <a:rPr lang="en"/>
              <a:t>Tuesday March 8th </a:t>
            </a:r>
            <a:endParaRPr/>
          </a:p>
        </p:txBody>
      </p:sp>
      <p:sp>
        <p:nvSpPr>
          <p:cNvPr id="60" name="Google Shape;60;p13"/>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4" name="Shape 104"/>
        <p:cNvGrpSpPr/>
        <p:nvPr/>
      </p:nvGrpSpPr>
      <p:grpSpPr>
        <a:xfrm>
          <a:off x="0" y="0"/>
          <a:ext cx="0" cy="0"/>
          <a:chOff x="0" y="0"/>
          <a:chExt cx="0" cy="0"/>
        </a:xfrm>
      </p:grpSpPr>
      <p:pic>
        <p:nvPicPr>
          <p:cNvPr id="105" name="Google Shape;105;p22"/>
          <p:cNvPicPr preferRelativeResize="0"/>
          <p:nvPr/>
        </p:nvPicPr>
        <p:blipFill>
          <a:blip r:embed="rId3">
            <a:alphaModFix/>
          </a:blip>
          <a:stretch>
            <a:fillRect/>
          </a:stretch>
        </p:blipFill>
        <p:spPr>
          <a:xfrm>
            <a:off x="3126114" y="0"/>
            <a:ext cx="2891773"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9" name="Shape 109"/>
        <p:cNvGrpSpPr/>
        <p:nvPr/>
      </p:nvGrpSpPr>
      <p:grpSpPr>
        <a:xfrm>
          <a:off x="0" y="0"/>
          <a:ext cx="0" cy="0"/>
          <a:chOff x="0" y="0"/>
          <a:chExt cx="0" cy="0"/>
        </a:xfrm>
      </p:grpSpPr>
      <p:pic>
        <p:nvPicPr>
          <p:cNvPr id="110" name="Google Shape;110;p23"/>
          <p:cNvPicPr preferRelativeResize="0"/>
          <p:nvPr/>
        </p:nvPicPr>
        <p:blipFill>
          <a:blip r:embed="rId3">
            <a:alphaModFix/>
          </a:blip>
          <a:stretch>
            <a:fillRect/>
          </a:stretch>
        </p:blipFill>
        <p:spPr>
          <a:xfrm>
            <a:off x="1012625" y="152400"/>
            <a:ext cx="6654800" cy="499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4" name="Shape 114"/>
        <p:cNvGrpSpPr/>
        <p:nvPr/>
      </p:nvGrpSpPr>
      <p:grpSpPr>
        <a:xfrm>
          <a:off x="0" y="0"/>
          <a:ext cx="0" cy="0"/>
          <a:chOff x="0" y="0"/>
          <a:chExt cx="0" cy="0"/>
        </a:xfrm>
      </p:grpSpPr>
      <p:pic>
        <p:nvPicPr>
          <p:cNvPr id="115" name="Google Shape;115;p24"/>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9" name="Shape 119"/>
        <p:cNvGrpSpPr/>
        <p:nvPr/>
      </p:nvGrpSpPr>
      <p:grpSpPr>
        <a:xfrm>
          <a:off x="0" y="0"/>
          <a:ext cx="0" cy="0"/>
          <a:chOff x="0" y="0"/>
          <a:chExt cx="0" cy="0"/>
        </a:xfrm>
      </p:grpSpPr>
      <p:pic>
        <p:nvPicPr>
          <p:cNvPr id="120" name="Google Shape;120;p25"/>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24" name="Shape 124"/>
        <p:cNvGrpSpPr/>
        <p:nvPr/>
      </p:nvGrpSpPr>
      <p:grpSpPr>
        <a:xfrm>
          <a:off x="0" y="0"/>
          <a:ext cx="0" cy="0"/>
          <a:chOff x="0" y="0"/>
          <a:chExt cx="0" cy="0"/>
        </a:xfrm>
      </p:grpSpPr>
      <p:sp>
        <p:nvSpPr>
          <p:cNvPr id="125" name="Google Shape;125;p26"/>
          <p:cNvSpPr txBox="1"/>
          <p:nvPr>
            <p:ph idx="4294967295" type="body"/>
          </p:nvPr>
        </p:nvSpPr>
        <p:spPr>
          <a:xfrm>
            <a:off x="764175" y="0"/>
            <a:ext cx="7406700" cy="514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400"/>
              <a:t>“The success of every woman should be the i</a:t>
            </a:r>
            <a:r>
              <a:rPr lang="en" sz="4400"/>
              <a:t>nspirational </a:t>
            </a:r>
            <a:r>
              <a:rPr lang="en" sz="4400"/>
              <a:t>to another. We should raise each other up.”</a:t>
            </a:r>
            <a:endParaRPr sz="4400"/>
          </a:p>
          <a:p>
            <a:pPr indent="0" lvl="0" marL="0" rtl="0" algn="l">
              <a:spcBef>
                <a:spcPts val="1200"/>
              </a:spcBef>
              <a:spcAft>
                <a:spcPts val="1200"/>
              </a:spcAft>
              <a:buNone/>
            </a:pPr>
            <a:r>
              <a:rPr lang="en" sz="4400"/>
              <a:t>-Serena Williams</a:t>
            </a:r>
            <a:endParaRPr sz="4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29" name="Shape 129"/>
        <p:cNvGrpSpPr/>
        <p:nvPr/>
      </p:nvGrpSpPr>
      <p:grpSpPr>
        <a:xfrm>
          <a:off x="0" y="0"/>
          <a:ext cx="0" cy="0"/>
          <a:chOff x="0" y="0"/>
          <a:chExt cx="0" cy="0"/>
        </a:xfrm>
      </p:grpSpPr>
      <p:pic>
        <p:nvPicPr>
          <p:cNvPr id="130" name="Google Shape;130;p27"/>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34" name="Shape 134"/>
        <p:cNvGrpSpPr/>
        <p:nvPr/>
      </p:nvGrpSpPr>
      <p:grpSpPr>
        <a:xfrm>
          <a:off x="0" y="0"/>
          <a:ext cx="0" cy="0"/>
          <a:chOff x="0" y="0"/>
          <a:chExt cx="0" cy="0"/>
        </a:xfrm>
      </p:grpSpPr>
      <p:pic>
        <p:nvPicPr>
          <p:cNvPr id="135" name="Google Shape;135;p28"/>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39" name="Shape 139"/>
        <p:cNvGrpSpPr/>
        <p:nvPr/>
      </p:nvGrpSpPr>
      <p:grpSpPr>
        <a:xfrm>
          <a:off x="0" y="0"/>
          <a:ext cx="0" cy="0"/>
          <a:chOff x="0" y="0"/>
          <a:chExt cx="0" cy="0"/>
        </a:xfrm>
      </p:grpSpPr>
      <p:pic>
        <p:nvPicPr>
          <p:cNvPr id="140" name="Google Shape;140;p29"/>
          <p:cNvPicPr preferRelativeResize="0"/>
          <p:nvPr/>
        </p:nvPicPr>
        <p:blipFill>
          <a:blip r:embed="rId3">
            <a:alphaModFix/>
          </a:blip>
          <a:stretch>
            <a:fillRect/>
          </a:stretch>
        </p:blipFill>
        <p:spPr>
          <a:xfrm>
            <a:off x="1244600" y="76200"/>
            <a:ext cx="6654800" cy="4991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44" name="Shape 144"/>
        <p:cNvGrpSpPr/>
        <p:nvPr/>
      </p:nvGrpSpPr>
      <p:grpSpPr>
        <a:xfrm>
          <a:off x="0" y="0"/>
          <a:ext cx="0" cy="0"/>
          <a:chOff x="0" y="0"/>
          <a:chExt cx="0" cy="0"/>
        </a:xfrm>
      </p:grpSpPr>
      <p:pic>
        <p:nvPicPr>
          <p:cNvPr id="145" name="Google Shape;145;p30"/>
          <p:cNvPicPr preferRelativeResize="0"/>
          <p:nvPr/>
        </p:nvPicPr>
        <p:blipFill>
          <a:blip r:embed="rId3">
            <a:alphaModFix/>
          </a:blip>
          <a:stretch>
            <a:fillRect/>
          </a:stretch>
        </p:blipFill>
        <p:spPr>
          <a:xfrm>
            <a:off x="1628450" y="152400"/>
            <a:ext cx="5887085"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49" name="Shape 149"/>
        <p:cNvGrpSpPr/>
        <p:nvPr/>
      </p:nvGrpSpPr>
      <p:grpSpPr>
        <a:xfrm>
          <a:off x="0" y="0"/>
          <a:ext cx="0" cy="0"/>
          <a:chOff x="0" y="0"/>
          <a:chExt cx="0" cy="0"/>
        </a:xfrm>
      </p:grpSpPr>
      <p:pic>
        <p:nvPicPr>
          <p:cNvPr id="150" name="Google Shape;150;p31"/>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4"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2000325" y="152400"/>
            <a:ext cx="4838699" cy="48386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54" name="Shape 154"/>
        <p:cNvGrpSpPr/>
        <p:nvPr/>
      </p:nvGrpSpPr>
      <p:grpSpPr>
        <a:xfrm>
          <a:off x="0" y="0"/>
          <a:ext cx="0" cy="0"/>
          <a:chOff x="0" y="0"/>
          <a:chExt cx="0" cy="0"/>
        </a:xfrm>
      </p:grpSpPr>
      <p:sp>
        <p:nvSpPr>
          <p:cNvPr id="155" name="Google Shape;155;p32"/>
          <p:cNvSpPr txBox="1"/>
          <p:nvPr/>
        </p:nvSpPr>
        <p:spPr>
          <a:xfrm>
            <a:off x="397175" y="490175"/>
            <a:ext cx="8237700" cy="455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50">
                <a:solidFill>
                  <a:schemeClr val="dk1"/>
                </a:solidFill>
                <a:latin typeface="Georgia"/>
                <a:ea typeface="Georgia"/>
                <a:cs typeface="Georgia"/>
                <a:sym typeface="Georgia"/>
              </a:rPr>
              <a:t>“Women are leaders everywhere you look—from the CEO who runs a Fortune 500 company to the housewife who raises her children and heads her household. Our country was built by strong women, and we will continue to break down walls and defy stereotypes.” - Nancy Pelosi</a:t>
            </a:r>
            <a:endParaRPr sz="3500">
              <a:latin typeface="Old Standard TT"/>
              <a:ea typeface="Old Standard TT"/>
              <a:cs typeface="Old Standard TT"/>
              <a:sym typeface="Old Standard T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59" name="Shape 159"/>
        <p:cNvGrpSpPr/>
        <p:nvPr/>
      </p:nvGrpSpPr>
      <p:grpSpPr>
        <a:xfrm>
          <a:off x="0" y="0"/>
          <a:ext cx="0" cy="0"/>
          <a:chOff x="0" y="0"/>
          <a:chExt cx="0" cy="0"/>
        </a:xfrm>
      </p:grpSpPr>
      <p:pic>
        <p:nvPicPr>
          <p:cNvPr id="160" name="Google Shape;160;p33"/>
          <p:cNvPicPr preferRelativeResize="0"/>
          <p:nvPr/>
        </p:nvPicPr>
        <p:blipFill>
          <a:blip r:embed="rId3">
            <a:alphaModFix/>
          </a:blip>
          <a:stretch>
            <a:fillRect/>
          </a:stretch>
        </p:blipFill>
        <p:spPr>
          <a:xfrm>
            <a:off x="1357450" y="152400"/>
            <a:ext cx="5887085"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64" name="Shape 164"/>
        <p:cNvGrpSpPr/>
        <p:nvPr/>
      </p:nvGrpSpPr>
      <p:grpSpPr>
        <a:xfrm>
          <a:off x="0" y="0"/>
          <a:ext cx="0" cy="0"/>
          <a:chOff x="0" y="0"/>
          <a:chExt cx="0" cy="0"/>
        </a:xfrm>
      </p:grpSpPr>
      <p:pic>
        <p:nvPicPr>
          <p:cNvPr id="165" name="Google Shape;165;p34"/>
          <p:cNvPicPr preferRelativeResize="0"/>
          <p:nvPr/>
        </p:nvPicPr>
        <p:blipFill>
          <a:blip r:embed="rId3">
            <a:alphaModFix/>
          </a:blip>
          <a:stretch>
            <a:fillRect/>
          </a:stretch>
        </p:blipFill>
        <p:spPr>
          <a:xfrm>
            <a:off x="1128550" y="152400"/>
            <a:ext cx="6451599"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69" name="Shape 169"/>
        <p:cNvGrpSpPr/>
        <p:nvPr/>
      </p:nvGrpSpPr>
      <p:grpSpPr>
        <a:xfrm>
          <a:off x="0" y="0"/>
          <a:ext cx="0" cy="0"/>
          <a:chOff x="0" y="0"/>
          <a:chExt cx="0" cy="0"/>
        </a:xfrm>
      </p:grpSpPr>
      <p:pic>
        <p:nvPicPr>
          <p:cNvPr id="170" name="Google Shape;170;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74" name="Shape 174"/>
        <p:cNvGrpSpPr/>
        <p:nvPr/>
      </p:nvGrpSpPr>
      <p:grpSpPr>
        <a:xfrm>
          <a:off x="0" y="0"/>
          <a:ext cx="0" cy="0"/>
          <a:chOff x="0" y="0"/>
          <a:chExt cx="0" cy="0"/>
        </a:xfrm>
      </p:grpSpPr>
      <p:pic>
        <p:nvPicPr>
          <p:cNvPr id="175" name="Google Shape;175;p36"/>
          <p:cNvPicPr preferRelativeResize="0"/>
          <p:nvPr/>
        </p:nvPicPr>
        <p:blipFill>
          <a:blip r:embed="rId3">
            <a:alphaModFix/>
          </a:blip>
          <a:stretch>
            <a:fillRect/>
          </a:stretch>
        </p:blipFill>
        <p:spPr>
          <a:xfrm>
            <a:off x="2533100" y="152400"/>
            <a:ext cx="3629027" cy="48387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79" name="Shape 179"/>
        <p:cNvGrpSpPr/>
        <p:nvPr/>
      </p:nvGrpSpPr>
      <p:grpSpPr>
        <a:xfrm>
          <a:off x="0" y="0"/>
          <a:ext cx="0" cy="0"/>
          <a:chOff x="0" y="0"/>
          <a:chExt cx="0" cy="0"/>
        </a:xfrm>
      </p:grpSpPr>
      <p:pic>
        <p:nvPicPr>
          <p:cNvPr id="180" name="Google Shape;180;p37"/>
          <p:cNvPicPr preferRelativeResize="0"/>
          <p:nvPr/>
        </p:nvPicPr>
        <p:blipFill>
          <a:blip r:embed="rId3">
            <a:alphaModFix/>
          </a:blip>
          <a:stretch>
            <a:fillRect/>
          </a:stretch>
        </p:blipFill>
        <p:spPr>
          <a:xfrm>
            <a:off x="1628463" y="152400"/>
            <a:ext cx="5887085"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84" name="Shape 184"/>
        <p:cNvGrpSpPr/>
        <p:nvPr/>
      </p:nvGrpSpPr>
      <p:grpSpPr>
        <a:xfrm>
          <a:off x="0" y="0"/>
          <a:ext cx="0" cy="0"/>
          <a:chOff x="0" y="0"/>
          <a:chExt cx="0" cy="0"/>
        </a:xfrm>
      </p:grpSpPr>
      <p:pic>
        <p:nvPicPr>
          <p:cNvPr id="185" name="Google Shape;185;p38"/>
          <p:cNvPicPr preferRelativeResize="0"/>
          <p:nvPr/>
        </p:nvPicPr>
        <p:blipFill>
          <a:blip r:embed="rId3">
            <a:alphaModFix/>
          </a:blip>
          <a:stretch>
            <a:fillRect/>
          </a:stretch>
        </p:blipFill>
        <p:spPr>
          <a:xfrm>
            <a:off x="1076350" y="152400"/>
            <a:ext cx="6654800" cy="4991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89" name="Shape 189"/>
        <p:cNvGrpSpPr/>
        <p:nvPr/>
      </p:nvGrpSpPr>
      <p:grpSpPr>
        <a:xfrm>
          <a:off x="0" y="0"/>
          <a:ext cx="0" cy="0"/>
          <a:chOff x="0" y="0"/>
          <a:chExt cx="0" cy="0"/>
        </a:xfrm>
      </p:grpSpPr>
      <p:pic>
        <p:nvPicPr>
          <p:cNvPr id="190" name="Google Shape;190;p39"/>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94" name="Shape 194"/>
        <p:cNvGrpSpPr/>
        <p:nvPr/>
      </p:nvGrpSpPr>
      <p:grpSpPr>
        <a:xfrm>
          <a:off x="0" y="0"/>
          <a:ext cx="0" cy="0"/>
          <a:chOff x="0" y="0"/>
          <a:chExt cx="0" cy="0"/>
        </a:xfrm>
      </p:grpSpPr>
      <p:pic>
        <p:nvPicPr>
          <p:cNvPr id="195" name="Google Shape;195;p40"/>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99" name="Shape 199"/>
        <p:cNvGrpSpPr/>
        <p:nvPr/>
      </p:nvGrpSpPr>
      <p:grpSpPr>
        <a:xfrm>
          <a:off x="0" y="0"/>
          <a:ext cx="0" cy="0"/>
          <a:chOff x="0" y="0"/>
          <a:chExt cx="0" cy="0"/>
        </a:xfrm>
      </p:grpSpPr>
      <p:pic>
        <p:nvPicPr>
          <p:cNvPr id="200" name="Google Shape;200;p41"/>
          <p:cNvPicPr preferRelativeResize="0"/>
          <p:nvPr/>
        </p:nvPicPr>
        <p:blipFill>
          <a:blip r:embed="rId3">
            <a:alphaModFix/>
          </a:blip>
          <a:stretch>
            <a:fillRect/>
          </a:stretch>
        </p:blipFill>
        <p:spPr>
          <a:xfrm>
            <a:off x="821475" y="76200"/>
            <a:ext cx="6654800" cy="4991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9"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04" name="Shape 204"/>
        <p:cNvGrpSpPr/>
        <p:nvPr/>
      </p:nvGrpSpPr>
      <p:grpSpPr>
        <a:xfrm>
          <a:off x="0" y="0"/>
          <a:ext cx="0" cy="0"/>
          <a:chOff x="0" y="0"/>
          <a:chExt cx="0" cy="0"/>
        </a:xfrm>
      </p:grpSpPr>
      <p:pic>
        <p:nvPicPr>
          <p:cNvPr id="205" name="Google Shape;205;p42"/>
          <p:cNvPicPr preferRelativeResize="0"/>
          <p:nvPr/>
        </p:nvPicPr>
        <p:blipFill>
          <a:blip r:embed="rId3">
            <a:alphaModFix/>
          </a:blip>
          <a:stretch>
            <a:fillRect/>
          </a:stretch>
        </p:blipFill>
        <p:spPr>
          <a:xfrm>
            <a:off x="1628463" y="152400"/>
            <a:ext cx="5887085"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09" name="Shape 209"/>
        <p:cNvGrpSpPr/>
        <p:nvPr/>
      </p:nvGrpSpPr>
      <p:grpSpPr>
        <a:xfrm>
          <a:off x="0" y="0"/>
          <a:ext cx="0" cy="0"/>
          <a:chOff x="0" y="0"/>
          <a:chExt cx="0" cy="0"/>
        </a:xfrm>
      </p:grpSpPr>
      <p:pic>
        <p:nvPicPr>
          <p:cNvPr id="210" name="Google Shape;210;p43"/>
          <p:cNvPicPr preferRelativeResize="0"/>
          <p:nvPr/>
        </p:nvPicPr>
        <p:blipFill>
          <a:blip r:embed="rId3">
            <a:alphaModFix/>
          </a:blip>
          <a:stretch>
            <a:fillRect/>
          </a:stretch>
        </p:blipFill>
        <p:spPr>
          <a:xfrm>
            <a:off x="887150" y="152400"/>
            <a:ext cx="6451599" cy="483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14" name="Shape 214"/>
        <p:cNvGrpSpPr/>
        <p:nvPr/>
      </p:nvGrpSpPr>
      <p:grpSpPr>
        <a:xfrm>
          <a:off x="0" y="0"/>
          <a:ext cx="0" cy="0"/>
          <a:chOff x="0" y="0"/>
          <a:chExt cx="0" cy="0"/>
        </a:xfrm>
      </p:grpSpPr>
      <p:pic>
        <p:nvPicPr>
          <p:cNvPr id="215" name="Google Shape;215;p44"/>
          <p:cNvPicPr preferRelativeResize="0"/>
          <p:nvPr/>
        </p:nvPicPr>
        <p:blipFill>
          <a:blip r:embed="rId3">
            <a:alphaModFix/>
          </a:blip>
          <a:stretch>
            <a:fillRect/>
          </a:stretch>
        </p:blipFill>
        <p:spPr>
          <a:xfrm>
            <a:off x="2152650" y="152400"/>
            <a:ext cx="4838702" cy="48387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19" name="Shape 219"/>
        <p:cNvGrpSpPr/>
        <p:nvPr/>
      </p:nvGrpSpPr>
      <p:grpSpPr>
        <a:xfrm>
          <a:off x="0" y="0"/>
          <a:ext cx="0" cy="0"/>
          <a:chOff x="0" y="0"/>
          <a:chExt cx="0" cy="0"/>
        </a:xfrm>
      </p:grpSpPr>
      <p:pic>
        <p:nvPicPr>
          <p:cNvPr id="220" name="Google Shape;220;p45"/>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24" name="Shape 224"/>
        <p:cNvGrpSpPr/>
        <p:nvPr/>
      </p:nvGrpSpPr>
      <p:grpSpPr>
        <a:xfrm>
          <a:off x="0" y="0"/>
          <a:ext cx="0" cy="0"/>
          <a:chOff x="0" y="0"/>
          <a:chExt cx="0" cy="0"/>
        </a:xfrm>
      </p:grpSpPr>
      <p:pic>
        <p:nvPicPr>
          <p:cNvPr id="225" name="Google Shape;225;p46"/>
          <p:cNvPicPr preferRelativeResize="0"/>
          <p:nvPr/>
        </p:nvPicPr>
        <p:blipFill>
          <a:blip r:embed="rId3">
            <a:alphaModFix/>
          </a:blip>
          <a:stretch>
            <a:fillRect/>
          </a:stretch>
        </p:blipFill>
        <p:spPr>
          <a:xfrm>
            <a:off x="1628463" y="152400"/>
            <a:ext cx="5887085"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29" name="Shape 229"/>
        <p:cNvGrpSpPr/>
        <p:nvPr/>
      </p:nvGrpSpPr>
      <p:grpSpPr>
        <a:xfrm>
          <a:off x="0" y="0"/>
          <a:ext cx="0" cy="0"/>
          <a:chOff x="0" y="0"/>
          <a:chExt cx="0" cy="0"/>
        </a:xfrm>
      </p:grpSpPr>
      <p:pic>
        <p:nvPicPr>
          <p:cNvPr id="230" name="Google Shape;230;p47"/>
          <p:cNvPicPr preferRelativeResize="0"/>
          <p:nvPr/>
        </p:nvPicPr>
        <p:blipFill>
          <a:blip r:embed="rId3">
            <a:alphaModFix/>
          </a:blip>
          <a:stretch>
            <a:fillRect/>
          </a:stretch>
        </p:blipFill>
        <p:spPr>
          <a:xfrm>
            <a:off x="1244600" y="76200"/>
            <a:ext cx="6654800" cy="4991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34" name="Shape 234"/>
        <p:cNvGrpSpPr/>
        <p:nvPr/>
      </p:nvGrpSpPr>
      <p:grpSpPr>
        <a:xfrm>
          <a:off x="0" y="0"/>
          <a:ext cx="0" cy="0"/>
          <a:chOff x="0" y="0"/>
          <a:chExt cx="0" cy="0"/>
        </a:xfrm>
      </p:grpSpPr>
      <p:pic>
        <p:nvPicPr>
          <p:cNvPr id="235" name="Google Shape;235;p48"/>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39" name="Shape 239"/>
        <p:cNvGrpSpPr/>
        <p:nvPr/>
      </p:nvGrpSpPr>
      <p:grpSpPr>
        <a:xfrm>
          <a:off x="0" y="0"/>
          <a:ext cx="0" cy="0"/>
          <a:chOff x="0" y="0"/>
          <a:chExt cx="0" cy="0"/>
        </a:xfrm>
      </p:grpSpPr>
      <p:pic>
        <p:nvPicPr>
          <p:cNvPr id="240" name="Google Shape;240;p49"/>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44" name="Shape 244"/>
        <p:cNvGrpSpPr/>
        <p:nvPr/>
      </p:nvGrpSpPr>
      <p:grpSpPr>
        <a:xfrm>
          <a:off x="0" y="0"/>
          <a:ext cx="0" cy="0"/>
          <a:chOff x="0" y="0"/>
          <a:chExt cx="0" cy="0"/>
        </a:xfrm>
      </p:grpSpPr>
      <p:pic>
        <p:nvPicPr>
          <p:cNvPr id="245" name="Google Shape;245;p50"/>
          <p:cNvPicPr preferRelativeResize="0"/>
          <p:nvPr/>
        </p:nvPicPr>
        <p:blipFill>
          <a:blip r:embed="rId3">
            <a:alphaModFix/>
          </a:blip>
          <a:stretch>
            <a:fillRect/>
          </a:stretch>
        </p:blipFill>
        <p:spPr>
          <a:xfrm>
            <a:off x="885200" y="0"/>
            <a:ext cx="6858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49" name="Shape 249"/>
        <p:cNvGrpSpPr/>
        <p:nvPr/>
      </p:nvGrpSpPr>
      <p:grpSpPr>
        <a:xfrm>
          <a:off x="0" y="0"/>
          <a:ext cx="0" cy="0"/>
          <a:chOff x="0" y="0"/>
          <a:chExt cx="0" cy="0"/>
        </a:xfrm>
      </p:grpSpPr>
      <p:pic>
        <p:nvPicPr>
          <p:cNvPr id="250" name="Google Shape;250;p51"/>
          <p:cNvPicPr preferRelativeResize="0"/>
          <p:nvPr/>
        </p:nvPicPr>
        <p:blipFill>
          <a:blip r:embed="rId3">
            <a:alphaModFix/>
          </a:blip>
          <a:stretch>
            <a:fillRect/>
          </a:stretch>
        </p:blipFill>
        <p:spPr>
          <a:xfrm>
            <a:off x="2076450" y="76200"/>
            <a:ext cx="4991100" cy="4991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74"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2757488" y="152400"/>
            <a:ext cx="3629027" cy="483870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54" name="Shape 254"/>
        <p:cNvGrpSpPr/>
        <p:nvPr/>
      </p:nvGrpSpPr>
      <p:grpSpPr>
        <a:xfrm>
          <a:off x="0" y="0"/>
          <a:ext cx="0" cy="0"/>
          <a:chOff x="0" y="0"/>
          <a:chExt cx="0" cy="0"/>
        </a:xfrm>
      </p:grpSpPr>
      <p:pic>
        <p:nvPicPr>
          <p:cNvPr id="255" name="Google Shape;255;p52"/>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59" name="Shape 259"/>
        <p:cNvGrpSpPr/>
        <p:nvPr/>
      </p:nvGrpSpPr>
      <p:grpSpPr>
        <a:xfrm>
          <a:off x="0" y="0"/>
          <a:ext cx="0" cy="0"/>
          <a:chOff x="0" y="0"/>
          <a:chExt cx="0" cy="0"/>
        </a:xfrm>
      </p:grpSpPr>
      <p:pic>
        <p:nvPicPr>
          <p:cNvPr id="260" name="Google Shape;260;p53"/>
          <p:cNvPicPr preferRelativeResize="0"/>
          <p:nvPr/>
        </p:nvPicPr>
        <p:blipFill>
          <a:blip r:embed="rId3">
            <a:alphaModFix/>
          </a:blip>
          <a:stretch>
            <a:fillRect/>
          </a:stretch>
        </p:blipFill>
        <p:spPr>
          <a:xfrm>
            <a:off x="1244600" y="76200"/>
            <a:ext cx="6654800" cy="4991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64" name="Shape 264"/>
        <p:cNvGrpSpPr/>
        <p:nvPr/>
      </p:nvGrpSpPr>
      <p:grpSpPr>
        <a:xfrm>
          <a:off x="0" y="0"/>
          <a:ext cx="0" cy="0"/>
          <a:chOff x="0" y="0"/>
          <a:chExt cx="0" cy="0"/>
        </a:xfrm>
      </p:grpSpPr>
      <p:pic>
        <p:nvPicPr>
          <p:cNvPr id="265" name="Google Shape;265;p54"/>
          <p:cNvPicPr preferRelativeResize="0"/>
          <p:nvPr/>
        </p:nvPicPr>
        <p:blipFill>
          <a:blip r:embed="rId3">
            <a:alphaModFix/>
          </a:blip>
          <a:stretch>
            <a:fillRect/>
          </a:stretch>
        </p:blipFill>
        <p:spPr>
          <a:xfrm>
            <a:off x="3003375" y="152400"/>
            <a:ext cx="3629027" cy="483870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69" name="Shape 269"/>
        <p:cNvGrpSpPr/>
        <p:nvPr/>
      </p:nvGrpSpPr>
      <p:grpSpPr>
        <a:xfrm>
          <a:off x="0" y="0"/>
          <a:ext cx="0" cy="0"/>
          <a:chOff x="0" y="0"/>
          <a:chExt cx="0" cy="0"/>
        </a:xfrm>
      </p:grpSpPr>
      <p:pic>
        <p:nvPicPr>
          <p:cNvPr id="270" name="Google Shape;270;p55"/>
          <p:cNvPicPr preferRelativeResize="0"/>
          <p:nvPr/>
        </p:nvPicPr>
        <p:blipFill>
          <a:blip r:embed="rId3">
            <a:alphaModFix/>
          </a:blip>
          <a:stretch>
            <a:fillRect/>
          </a:stretch>
        </p:blipFill>
        <p:spPr>
          <a:xfrm>
            <a:off x="1628463" y="152400"/>
            <a:ext cx="5887085" cy="4838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74" name="Shape 274"/>
        <p:cNvGrpSpPr/>
        <p:nvPr/>
      </p:nvGrpSpPr>
      <p:grpSpPr>
        <a:xfrm>
          <a:off x="0" y="0"/>
          <a:ext cx="0" cy="0"/>
          <a:chOff x="0" y="0"/>
          <a:chExt cx="0" cy="0"/>
        </a:xfrm>
      </p:grpSpPr>
      <p:sp>
        <p:nvSpPr>
          <p:cNvPr id="275" name="Google Shape;275;p56"/>
          <p:cNvSpPr txBox="1"/>
          <p:nvPr>
            <p:ph idx="4294967295" type="body"/>
          </p:nvPr>
        </p:nvSpPr>
        <p:spPr>
          <a:xfrm>
            <a:off x="973650" y="518500"/>
            <a:ext cx="7196700" cy="3979500"/>
          </a:xfrm>
          <a:prstGeom prst="rect">
            <a:avLst/>
          </a:prstGeom>
        </p:spPr>
        <p:txBody>
          <a:bodyPr anchorCtr="0" anchor="t" bIns="91425" lIns="91425" spcFirstLastPara="1" rIns="91425" wrap="square" tIns="91425">
            <a:noAutofit/>
          </a:bodyPr>
          <a:lstStyle/>
          <a:p>
            <a:pPr indent="0" lvl="0" marL="0" rtl="0" algn="ctr">
              <a:lnSpc>
                <a:spcPct val="110000"/>
              </a:lnSpc>
              <a:spcBef>
                <a:spcPts val="0"/>
              </a:spcBef>
              <a:spcAft>
                <a:spcPts val="0"/>
              </a:spcAft>
              <a:buNone/>
            </a:pPr>
            <a:r>
              <a:rPr lang="en" sz="4300"/>
              <a:t>“Don’t expect change to happen overnight, even if it’s not always visible it’s making more impact than you think.”</a:t>
            </a:r>
            <a:endParaRPr sz="4300"/>
          </a:p>
          <a:p>
            <a:pPr indent="0" lvl="0" marL="0" rtl="0" algn="ctr">
              <a:lnSpc>
                <a:spcPct val="110000"/>
              </a:lnSpc>
              <a:spcBef>
                <a:spcPts val="1200"/>
              </a:spcBef>
              <a:spcAft>
                <a:spcPts val="1200"/>
              </a:spcAft>
              <a:buNone/>
            </a:pPr>
            <a:r>
              <a:rPr lang="en" sz="4300"/>
              <a:t>– Emma Watson</a:t>
            </a:r>
            <a:endParaRPr sz="43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79" name="Shape 279"/>
        <p:cNvGrpSpPr/>
        <p:nvPr/>
      </p:nvGrpSpPr>
      <p:grpSpPr>
        <a:xfrm>
          <a:off x="0" y="0"/>
          <a:ext cx="0" cy="0"/>
          <a:chOff x="0" y="0"/>
          <a:chExt cx="0" cy="0"/>
        </a:xfrm>
      </p:grpSpPr>
      <p:pic>
        <p:nvPicPr>
          <p:cNvPr id="280" name="Google Shape;280;p57"/>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84" name="Shape 284"/>
        <p:cNvGrpSpPr/>
        <p:nvPr/>
      </p:nvGrpSpPr>
      <p:grpSpPr>
        <a:xfrm>
          <a:off x="0" y="0"/>
          <a:ext cx="0" cy="0"/>
          <a:chOff x="0" y="0"/>
          <a:chExt cx="0" cy="0"/>
        </a:xfrm>
      </p:grpSpPr>
      <p:pic>
        <p:nvPicPr>
          <p:cNvPr id="285" name="Google Shape;285;p58"/>
          <p:cNvPicPr preferRelativeResize="0"/>
          <p:nvPr/>
        </p:nvPicPr>
        <p:blipFill>
          <a:blip r:embed="rId3">
            <a:alphaModFix/>
          </a:blip>
          <a:stretch>
            <a:fillRect/>
          </a:stretch>
        </p:blipFill>
        <p:spPr>
          <a:xfrm>
            <a:off x="2944600" y="152400"/>
            <a:ext cx="3629027" cy="483870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89" name="Shape 289"/>
        <p:cNvGrpSpPr/>
        <p:nvPr/>
      </p:nvGrpSpPr>
      <p:grpSpPr>
        <a:xfrm>
          <a:off x="0" y="0"/>
          <a:ext cx="0" cy="0"/>
          <a:chOff x="0" y="0"/>
          <a:chExt cx="0" cy="0"/>
        </a:xfrm>
      </p:grpSpPr>
      <p:sp>
        <p:nvSpPr>
          <p:cNvPr id="290" name="Google Shape;290;p59"/>
          <p:cNvSpPr txBox="1"/>
          <p:nvPr>
            <p:ph idx="4294967295" type="body"/>
          </p:nvPr>
        </p:nvSpPr>
        <p:spPr>
          <a:xfrm>
            <a:off x="1609800" y="1206400"/>
            <a:ext cx="5924400" cy="24555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4400"/>
              <a:t>“If you have a dream, make it a goal.” –Unknown</a:t>
            </a:r>
            <a:endParaRPr sz="44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294" name="Shape 294"/>
        <p:cNvGrpSpPr/>
        <p:nvPr/>
      </p:nvGrpSpPr>
      <p:grpSpPr>
        <a:xfrm>
          <a:off x="0" y="0"/>
          <a:ext cx="0" cy="0"/>
          <a:chOff x="0" y="0"/>
          <a:chExt cx="0" cy="0"/>
        </a:xfrm>
      </p:grpSpPr>
      <p:sp>
        <p:nvSpPr>
          <p:cNvPr id="295" name="Google Shape;295;p60"/>
          <p:cNvSpPr txBox="1"/>
          <p:nvPr/>
        </p:nvSpPr>
        <p:spPr>
          <a:xfrm>
            <a:off x="872925" y="80575"/>
            <a:ext cx="7762200" cy="511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rgbClr val="201F1E"/>
                </a:solidFill>
                <a:latin typeface="Roboto"/>
                <a:ea typeface="Roboto"/>
                <a:cs typeface="Roboto"/>
                <a:sym typeface="Roboto"/>
              </a:rPr>
              <a:t>“</a:t>
            </a:r>
            <a:r>
              <a:rPr b="1" lang="en" sz="2800">
                <a:solidFill>
                  <a:srgbClr val="201F1E"/>
                </a:solidFill>
                <a:latin typeface="Roboto"/>
                <a:ea typeface="Roboto"/>
                <a:cs typeface="Roboto"/>
                <a:sym typeface="Roboto"/>
              </a:rPr>
              <a:t>Imagine a gender equal world. A world free of bias, stereotypes and discrimination. A world that's diverse, equitable, and inclusive. A world where difference is valued and celebrated. Together we can forge women's equality. Collectively we can all </a:t>
            </a:r>
            <a:r>
              <a:rPr b="1" lang="en" sz="2800">
                <a:solidFill>
                  <a:srgbClr val="201F1E"/>
                </a:solidFill>
                <a:uFill>
                  <a:noFill/>
                </a:uFill>
                <a:latin typeface="Roboto"/>
                <a:ea typeface="Roboto"/>
                <a:cs typeface="Roboto"/>
                <a:sym typeface="Roboto"/>
                <a:hlinkClick r:id="rId3">
                  <a:extLst>
                    <a:ext uri="{A12FA001-AC4F-418D-AE19-62706E023703}">
                      <ahyp:hlinkClr val="tx"/>
                    </a:ext>
                  </a:extLst>
                </a:hlinkClick>
              </a:rPr>
              <a:t>#BreakTheBias</a:t>
            </a:r>
            <a:r>
              <a:rPr b="1" lang="en" sz="2800">
                <a:solidFill>
                  <a:srgbClr val="201F1E"/>
                </a:solidFill>
                <a:latin typeface="Roboto"/>
                <a:ea typeface="Roboto"/>
                <a:cs typeface="Roboto"/>
                <a:sym typeface="Roboto"/>
              </a:rPr>
              <a:t>. Celebrate women's achievement. Raise awareness against bias. Take action for equality.” </a:t>
            </a:r>
            <a:r>
              <a:rPr b="1" lang="en" sz="2800" u="sng">
                <a:solidFill>
                  <a:schemeClr val="hlink"/>
                </a:solidFill>
                <a:latin typeface="Roboto"/>
                <a:ea typeface="Roboto"/>
                <a:cs typeface="Roboto"/>
                <a:sym typeface="Roboto"/>
                <a:hlinkClick r:id="rId4"/>
              </a:rPr>
              <a:t>https://www.internationalwomensday.com/</a:t>
            </a:r>
            <a:r>
              <a:rPr b="1" lang="en" sz="2800">
                <a:solidFill>
                  <a:srgbClr val="201F1E"/>
                </a:solidFill>
                <a:latin typeface="Roboto"/>
                <a:ea typeface="Roboto"/>
                <a:cs typeface="Roboto"/>
                <a:sym typeface="Roboto"/>
              </a:rPr>
              <a:t>  </a:t>
            </a:r>
            <a:endParaRPr sz="3000">
              <a:latin typeface="Old Standard TT"/>
              <a:ea typeface="Old Standard TT"/>
              <a:cs typeface="Old Standard TT"/>
              <a:sym typeface="Old Standard T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79" name="Shape 79"/>
        <p:cNvGrpSpPr/>
        <p:nvPr/>
      </p:nvGrpSpPr>
      <p:grpSpPr>
        <a:xfrm>
          <a:off x="0" y="0"/>
          <a:ext cx="0" cy="0"/>
          <a:chOff x="0" y="0"/>
          <a:chExt cx="0" cy="0"/>
        </a:xfrm>
      </p:grpSpPr>
      <p:sp>
        <p:nvSpPr>
          <p:cNvPr id="80" name="Google Shape;80;p17"/>
          <p:cNvSpPr txBox="1"/>
          <p:nvPr>
            <p:ph idx="4294967295" type="body"/>
          </p:nvPr>
        </p:nvSpPr>
        <p:spPr>
          <a:xfrm>
            <a:off x="1609800" y="370350"/>
            <a:ext cx="5924400" cy="440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400"/>
              <a:t>“I don’t believe in failure. It’s not a failure if you enjoy the process.” </a:t>
            </a:r>
            <a:endParaRPr sz="4400"/>
          </a:p>
          <a:p>
            <a:pPr indent="0" lvl="0" marL="0" rtl="0" algn="ctr">
              <a:spcBef>
                <a:spcPts val="1200"/>
              </a:spcBef>
              <a:spcAft>
                <a:spcPts val="1200"/>
              </a:spcAft>
              <a:buNone/>
            </a:pPr>
            <a:r>
              <a:rPr lang="en" sz="4400"/>
              <a:t>– Oprah Winfrey</a:t>
            </a:r>
            <a:endParaRPr sz="4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84" name="Shape 84"/>
        <p:cNvGrpSpPr/>
        <p:nvPr/>
      </p:nvGrpSpPr>
      <p:grpSpPr>
        <a:xfrm>
          <a:off x="0" y="0"/>
          <a:ext cx="0" cy="0"/>
          <a:chOff x="0" y="0"/>
          <a:chExt cx="0" cy="0"/>
        </a:xfrm>
      </p:grpSpPr>
      <p:pic>
        <p:nvPicPr>
          <p:cNvPr id="85" name="Google Shape;85;p18"/>
          <p:cNvPicPr preferRelativeResize="0"/>
          <p:nvPr/>
        </p:nvPicPr>
        <p:blipFill>
          <a:blip r:embed="rId3">
            <a:alphaModFix/>
          </a:blip>
          <a:stretch>
            <a:fillRect/>
          </a:stretch>
        </p:blipFill>
        <p:spPr>
          <a:xfrm>
            <a:off x="1628463" y="152400"/>
            <a:ext cx="5887085"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89" name="Shape 89"/>
        <p:cNvGrpSpPr/>
        <p:nvPr/>
      </p:nvGrpSpPr>
      <p:grpSpPr>
        <a:xfrm>
          <a:off x="0" y="0"/>
          <a:ext cx="0" cy="0"/>
          <a:chOff x="0" y="0"/>
          <a:chExt cx="0" cy="0"/>
        </a:xfrm>
      </p:grpSpPr>
      <p:pic>
        <p:nvPicPr>
          <p:cNvPr id="90" name="Google Shape;90;p19"/>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94" name="Shape 94"/>
        <p:cNvGrpSpPr/>
        <p:nvPr/>
      </p:nvGrpSpPr>
      <p:grpSpPr>
        <a:xfrm>
          <a:off x="0" y="0"/>
          <a:ext cx="0" cy="0"/>
          <a:chOff x="0" y="0"/>
          <a:chExt cx="0" cy="0"/>
        </a:xfrm>
      </p:grpSpPr>
      <p:sp>
        <p:nvSpPr>
          <p:cNvPr id="95" name="Google Shape;95;p20"/>
          <p:cNvSpPr txBox="1"/>
          <p:nvPr>
            <p:ph idx="4294967295" type="body"/>
          </p:nvPr>
        </p:nvSpPr>
        <p:spPr>
          <a:xfrm>
            <a:off x="1196550" y="370350"/>
            <a:ext cx="6750900" cy="440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400"/>
              <a:t>“Let go of who you think you’re supposed to be; embrace who you are.” </a:t>
            </a:r>
            <a:endParaRPr sz="4400"/>
          </a:p>
          <a:p>
            <a:pPr indent="0" lvl="0" marL="0" rtl="0" algn="ctr">
              <a:spcBef>
                <a:spcPts val="1200"/>
              </a:spcBef>
              <a:spcAft>
                <a:spcPts val="1200"/>
              </a:spcAft>
              <a:buNone/>
            </a:pPr>
            <a:r>
              <a:rPr lang="en" sz="4400"/>
              <a:t>– Brené Brown</a:t>
            </a:r>
            <a:endParaRPr sz="4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99" name="Shape 99"/>
        <p:cNvGrpSpPr/>
        <p:nvPr/>
      </p:nvGrpSpPr>
      <p:grpSpPr>
        <a:xfrm>
          <a:off x="0" y="0"/>
          <a:ext cx="0" cy="0"/>
          <a:chOff x="0" y="0"/>
          <a:chExt cx="0" cy="0"/>
        </a:xfrm>
      </p:grpSpPr>
      <p:pic>
        <p:nvPicPr>
          <p:cNvPr id="100" name="Google Shape;100;p21"/>
          <p:cNvPicPr preferRelativeResize="0"/>
          <p:nvPr/>
        </p:nvPicPr>
        <p:blipFill>
          <a:blip r:embed="rId3">
            <a:alphaModFix/>
          </a:blip>
          <a:stretch>
            <a:fillRect/>
          </a:stretch>
        </p:blipFill>
        <p:spPr>
          <a:xfrm>
            <a:off x="2757488" y="152400"/>
            <a:ext cx="3629027" cy="48387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