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C463935-9334-43A0-B890-97FAB5F945D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CC7D95D-5162-46AD-9BCB-B8D2F487EB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Being able to Speak to an Audience</a:t>
            </a:r>
            <a:endParaRPr lang="en-US" dirty="0"/>
          </a:p>
        </p:txBody>
      </p:sp>
      <p:pic>
        <p:nvPicPr>
          <p:cNvPr id="4" name="Picture 2" descr="Image result for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8" y="228600"/>
            <a:ext cx="3454762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the front of the room if you have a </a:t>
            </a:r>
            <a:r>
              <a:rPr lang="en-US" dirty="0" smtClean="0"/>
              <a:t>lime candy.</a:t>
            </a:r>
          </a:p>
          <a:p>
            <a:r>
              <a:rPr lang="en-US" dirty="0" smtClean="0"/>
              <a:t>Share your summary of your story (30 seconds!)  Start the story with “Once upon a time…”</a:t>
            </a:r>
          </a:p>
          <a:p>
            <a:r>
              <a:rPr lang="en-US" dirty="0" smtClean="0"/>
              <a:t>Volunteers?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stor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9443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the most important aspect of communication to develop is being comfortable speaking to a group.</a:t>
            </a:r>
          </a:p>
          <a:p>
            <a:r>
              <a:rPr lang="en-US" dirty="0" smtClean="0"/>
              <a:t>Once you can do this, you have the foundation for all other forms of communication.</a:t>
            </a:r>
            <a:endParaRPr lang="en-US" dirty="0"/>
          </a:p>
        </p:txBody>
      </p:sp>
      <p:pic>
        <p:nvPicPr>
          <p:cNvPr id="1028" name="Picture 4" descr="Image result for speaking to a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495800" cy="24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2" y="4648200"/>
            <a:ext cx="6781800" cy="1600200"/>
          </a:xfrm>
        </p:spPr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and get a candy! </a:t>
            </a:r>
            <a:r>
              <a:rPr lang="en-US" dirty="0"/>
              <a:t>You MUST NOT eat the candy yet</a:t>
            </a:r>
            <a:r>
              <a:rPr lang="en-US" dirty="0" smtClean="0"/>
              <a:t>!</a:t>
            </a:r>
          </a:p>
          <a:p>
            <a:r>
              <a:rPr lang="en-US" dirty="0" smtClean="0"/>
              <a:t>If you want to trade your candy you have 20 seconds to do so.</a:t>
            </a:r>
          </a:p>
          <a:p>
            <a:r>
              <a:rPr lang="en-US" dirty="0" smtClean="0"/>
              <a:t>Once you have a candy, find another person with the same kind of candy to form a group of 2. </a:t>
            </a:r>
          </a:p>
        </p:txBody>
      </p:sp>
      <p:pic>
        <p:nvPicPr>
          <p:cNvPr id="4098" name="Picture 2" descr="Image result for hard ca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82" y="3276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10 seconds to decide who will go first!</a:t>
            </a:r>
          </a:p>
          <a:p>
            <a:r>
              <a:rPr lang="en-US" dirty="0" smtClean="0"/>
              <a:t>You are going to read tongue twisters to each other.  The goal is to read clearly and </a:t>
            </a:r>
            <a:r>
              <a:rPr lang="en-US" u="sng" dirty="0" smtClean="0"/>
              <a:t>enunciate</a:t>
            </a:r>
            <a:r>
              <a:rPr lang="en-US" dirty="0" smtClean="0"/>
              <a:t> NOT to read fast!  </a:t>
            </a:r>
          </a:p>
          <a:p>
            <a:r>
              <a:rPr lang="en-US" dirty="0" smtClean="0"/>
              <a:t>CONTINUE READING THE TONGUE TWISTER REPEATEDLY FOR 30 SECONDS.</a:t>
            </a:r>
            <a:endParaRPr lang="en-US" dirty="0"/>
          </a:p>
          <a:p>
            <a:r>
              <a:rPr lang="en-US" dirty="0"/>
              <a:t>Partner 1= reads first-</a:t>
            </a:r>
            <a:r>
              <a:rPr lang="en-US" dirty="0" smtClean="0"/>
              <a:t>---30 </a:t>
            </a:r>
            <a:r>
              <a:rPr lang="en-US" dirty="0"/>
              <a:t>seconds</a:t>
            </a:r>
          </a:p>
          <a:p>
            <a:r>
              <a:rPr lang="en-US" dirty="0"/>
              <a:t>Partner 2= reads second-</a:t>
            </a:r>
            <a:r>
              <a:rPr lang="en-US" dirty="0" smtClean="0"/>
              <a:t>---30 </a:t>
            </a:r>
            <a:r>
              <a:rPr lang="en-US" dirty="0"/>
              <a:t>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Betty </a:t>
            </a:r>
            <a:r>
              <a:rPr lang="en-US" dirty="0" err="1"/>
              <a:t>Botter</a:t>
            </a:r>
            <a:r>
              <a:rPr lang="en-US" dirty="0"/>
              <a:t> bought some butter</a:t>
            </a:r>
            <a:br>
              <a:rPr lang="en-US" dirty="0"/>
            </a:br>
            <a:r>
              <a:rPr lang="en-US" dirty="0"/>
              <a:t>But she said the butter’s bitter</a:t>
            </a:r>
            <a:br>
              <a:rPr lang="en-US" dirty="0"/>
            </a:br>
            <a:r>
              <a:rPr lang="en-US" dirty="0"/>
              <a:t>If I put it in my batter, it will make my batter bitter</a:t>
            </a:r>
            <a:br>
              <a:rPr lang="en-US" dirty="0"/>
            </a:br>
            <a:r>
              <a:rPr lang="en-US" dirty="0"/>
              <a:t>But a bit of better butter will make my batter better</a:t>
            </a:r>
            <a:br>
              <a:rPr lang="en-US" dirty="0"/>
            </a:br>
            <a:r>
              <a:rPr lang="en-US" dirty="0"/>
              <a:t>So </a:t>
            </a:r>
            <a:r>
              <a:rPr lang="en-US" dirty="0" smtClean="0"/>
              <a:t>it was better </a:t>
            </a:r>
            <a:r>
              <a:rPr lang="en-US" dirty="0"/>
              <a:t>Betty </a:t>
            </a:r>
            <a:r>
              <a:rPr lang="en-US" dirty="0" err="1"/>
              <a:t>Botter</a:t>
            </a:r>
            <a:r>
              <a:rPr lang="en-US" dirty="0"/>
              <a:t> bought a bit of better butter</a:t>
            </a:r>
          </a:p>
          <a:p>
            <a:endParaRPr lang="en-US" dirty="0"/>
          </a:p>
        </p:txBody>
      </p:sp>
      <p:pic>
        <p:nvPicPr>
          <p:cNvPr id="7170" name="Picture 2" descr="Image result for bu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648075" cy="23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three cheese trees three free fleas flew.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While these fleas flew, </a:t>
            </a:r>
            <a:r>
              <a:rPr lang="en-US" dirty="0" err="1"/>
              <a:t>freezy</a:t>
            </a:r>
            <a:r>
              <a:rPr lang="en-US" dirty="0"/>
              <a:t> breeze blew.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Freezy</a:t>
            </a:r>
            <a:r>
              <a:rPr lang="en-US" dirty="0"/>
              <a:t> breeze made these three trees freeze.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Freezy</a:t>
            </a:r>
            <a:r>
              <a:rPr lang="en-US" dirty="0"/>
              <a:t> trees made these trees' cheese freeze.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That's what made these three free fleas sneeze.</a:t>
            </a:r>
            <a:endParaRPr lang="en-US" dirty="0"/>
          </a:p>
        </p:txBody>
      </p:sp>
      <p:pic>
        <p:nvPicPr>
          <p:cNvPr id="6146" name="Picture 2" descr="Image result for cartoon fl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the front of the room if you have a lemon candy and were PARTNER 2 in your group.</a:t>
            </a:r>
          </a:p>
          <a:p>
            <a:r>
              <a:rPr lang="en-US" dirty="0" smtClean="0"/>
              <a:t>Any other volunteers?</a:t>
            </a:r>
          </a:p>
        </p:txBody>
      </p:sp>
      <p:pic>
        <p:nvPicPr>
          <p:cNvPr id="5122" name="Picture 2" descr="Image result for micro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470532" cy="29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another group of 2 and form a group of </a:t>
            </a:r>
            <a:r>
              <a:rPr lang="en-US" dirty="0" smtClean="0"/>
              <a:t>4; once </a:t>
            </a:r>
            <a:r>
              <a:rPr lang="en-US" dirty="0"/>
              <a:t>you have a group of 4, start clapping.</a:t>
            </a:r>
          </a:p>
          <a:p>
            <a:r>
              <a:rPr lang="en-US" dirty="0"/>
              <a:t>Group of 4 activity= </a:t>
            </a:r>
            <a:r>
              <a:rPr lang="en-US" dirty="0" smtClean="0"/>
              <a:t>“Continuous </a:t>
            </a:r>
            <a:r>
              <a:rPr lang="en-US" dirty="0"/>
              <a:t>story”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person </a:t>
            </a:r>
            <a:r>
              <a:rPr lang="en-US" dirty="0" smtClean="0"/>
              <a:t>starts telling a story (that they make up) </a:t>
            </a:r>
            <a:r>
              <a:rPr lang="en-US" dirty="0"/>
              <a:t>for </a:t>
            </a:r>
            <a:r>
              <a:rPr lang="en-US" dirty="0" smtClean="0"/>
              <a:t>20 seconds—the next person continues the story for 20 </a:t>
            </a:r>
            <a:r>
              <a:rPr lang="en-US" dirty="0"/>
              <a:t>seconds—etc.  </a:t>
            </a:r>
            <a:endParaRPr lang="en-US" dirty="0" smtClean="0"/>
          </a:p>
          <a:p>
            <a:pPr lvl="1"/>
            <a:r>
              <a:rPr lang="en-US" dirty="0" smtClean="0"/>
              <a:t>We will continue for 2 minutes. The </a:t>
            </a:r>
            <a:r>
              <a:rPr lang="en-US" dirty="0"/>
              <a:t>goal is to have the story make sense…you need to listen to the previous speaker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Start the story with “Once upon a time…”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550090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work!  You have 30 seconds to summarize your group’s story.  You WILL be sharing your summary!</a:t>
            </a:r>
          </a:p>
          <a:p>
            <a:r>
              <a:rPr lang="en-US" dirty="0" smtClean="0"/>
              <a:t>Small Group Sharing= each person has 30 seconds to share their summary.  You must talk for the entire 30 seconds!</a:t>
            </a:r>
          </a:p>
          <a:p>
            <a:endParaRPr lang="en-US" dirty="0"/>
          </a:p>
        </p:txBody>
      </p:sp>
      <p:pic>
        <p:nvPicPr>
          <p:cNvPr id="9218" name="Picture 2" descr="Image result for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274066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62</TotalTime>
  <Words>375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Communication</vt:lpstr>
      <vt:lpstr>PowerPoint Presentation</vt:lpstr>
      <vt:lpstr>Step 1:</vt:lpstr>
      <vt:lpstr>Step 2:</vt:lpstr>
      <vt:lpstr>Partner 1</vt:lpstr>
      <vt:lpstr>Partner 2</vt:lpstr>
      <vt:lpstr>Step 3:</vt:lpstr>
      <vt:lpstr>PowerPoint Presentation</vt:lpstr>
      <vt:lpstr>PowerPoint Presentation</vt:lpstr>
      <vt:lpstr>PowerPoint Presentation</vt:lpstr>
    </vt:vector>
  </TitlesOfParts>
  <Company>Greater Victoria School District 61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McDonald, Chris</dc:creator>
  <cp:lastModifiedBy>McDonald, Chris</cp:lastModifiedBy>
  <cp:revision>1</cp:revision>
  <dcterms:created xsi:type="dcterms:W3CDTF">2018-02-01T22:28:52Z</dcterms:created>
  <dcterms:modified xsi:type="dcterms:W3CDTF">2018-02-01T23:31:46Z</dcterms:modified>
</cp:coreProperties>
</file>